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75" d="100"/>
          <a:sy n="75" d="100"/>
        </p:scale>
        <p:origin x="5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F6AD4-5D70-4B5E-B38C-3B10141BAB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Citi Bike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A34BFF-6047-456F-835C-FE79CF7BDF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This analysis is based on data is from February 2018 to January 2020</a:t>
            </a:r>
          </a:p>
        </p:txBody>
      </p:sp>
    </p:spTree>
    <p:extLst>
      <p:ext uri="{BB962C8B-B14F-4D97-AF65-F5344CB8AC3E}">
        <p14:creationId xmlns:p14="http://schemas.microsoft.com/office/powerpoint/2010/main" val="4248671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372A1AE6-1536-4B44-886C-3BC6C6EEC82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5434"/>
          <a:stretch/>
        </p:blipFill>
        <p:spPr>
          <a:xfrm>
            <a:off x="4650909" y="10"/>
            <a:ext cx="754109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A8063-41EB-4E69-9B31-279AF47A5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 fontScale="90000"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gender breakdown of active participants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D96BC-94A0-4184-B8BC-D489DE3038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0=unknown; 1=male; 2=female;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Male users are more than 70% of the total user especially when considering they are 6.56% unknown users.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Actions: if Citi Bike want to make advertisement on bike/mobile app to make profits, the targeted customer should be male users.</a:t>
            </a:r>
          </a:p>
        </p:txBody>
      </p:sp>
    </p:spTree>
    <p:extLst>
      <p:ext uri="{BB962C8B-B14F-4D97-AF65-F5344CB8AC3E}">
        <p14:creationId xmlns:p14="http://schemas.microsoft.com/office/powerpoint/2010/main" val="292343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4CFBDE24-48E4-4846-8033-009C094323E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950" r="1" b="1"/>
          <a:stretch/>
        </p:blipFill>
        <p:spPr>
          <a:xfrm>
            <a:off x="4650909" y="10"/>
            <a:ext cx="754109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EDD55-D0F0-4714-AE31-C6BB2945C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Subscriber  vs customer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E2D83-228C-47AC-8CA7-21B8562CD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About 90% of users are subscribers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 indicates that this product(Citi Bike) has poor attraction for new users or the stickiness of user is high </a:t>
            </a:r>
          </a:p>
        </p:txBody>
      </p:sp>
    </p:spTree>
    <p:extLst>
      <p:ext uri="{BB962C8B-B14F-4D97-AF65-F5344CB8AC3E}">
        <p14:creationId xmlns:p14="http://schemas.microsoft.com/office/powerpoint/2010/main" val="1148520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0BC020-BDBF-49EB-9898-BAB5BF55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950C64-5D81-40F1-9601-8BA0D63B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20DA2-6B54-4F83-B018-A7A5A184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81241"/>
            <a:ext cx="7729729" cy="855406"/>
          </a:xfrm>
          <a:noFill/>
          <a:ln>
            <a:solidFill>
              <a:schemeClr val="bg1"/>
            </a:solidFill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the top 10 stations in the city for starting a journey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B324FC-4C83-43AB-821D-B25500BCE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329" y="1"/>
            <a:ext cx="3737328" cy="3428998"/>
          </a:xfrm>
          <a:prstGeom prst="rect">
            <a:avLst/>
          </a:prstGeom>
        </p:spPr>
      </p:pic>
      <p:pic>
        <p:nvPicPr>
          <p:cNvPr id="6" name="Picture Placeholder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C41B9AC-A3A2-4307-91C6-F375F7B017D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19834" r="-1" b="19833"/>
          <a:stretch/>
        </p:blipFill>
        <p:spPr>
          <a:xfrm>
            <a:off x="5139657" y="-3"/>
            <a:ext cx="6062411" cy="3429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B13A4-775F-48EE-A9A1-3689AC10E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8412" y="4846076"/>
            <a:ext cx="7715177" cy="127155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091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930BC020-BDBF-49EB-9898-BAB5BF55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64950C64-5D81-40F1-9601-8BA0D63B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DE945-2032-4519-93F5-549CB964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81241"/>
            <a:ext cx="7729729" cy="855406"/>
          </a:xfrm>
          <a:noFill/>
          <a:ln>
            <a:solidFill>
              <a:schemeClr val="bg1"/>
            </a:solidFill>
          </a:ln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the top 10 stations in the city for Ending a journey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27FE93-035D-43AD-BBCF-F80A05386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361" y="30"/>
            <a:ext cx="3727138" cy="342896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40102-3171-4AD8-8A2A-BE8D5B631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8412" y="4846076"/>
            <a:ext cx="7715177" cy="127155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Top 10 starting stations and top 10 ending station have similar pattern, besides the rank 7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to 10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Grove St Path always have significantly more amount of user traffic than other stations </a:t>
            </a:r>
          </a:p>
        </p:txBody>
      </p:sp>
      <p:pic>
        <p:nvPicPr>
          <p:cNvPr id="12" name="Picture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EA094ECE-BC0B-4881-A80C-CC8F38DD3FC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8298" r="8298"/>
          <a:stretch>
            <a:fillRect/>
          </a:stretch>
        </p:blipFill>
        <p:spPr>
          <a:xfrm>
            <a:off x="5337499" y="0"/>
            <a:ext cx="3532343" cy="3428999"/>
          </a:xfrm>
        </p:spPr>
      </p:pic>
    </p:spTree>
    <p:extLst>
      <p:ext uri="{BB962C8B-B14F-4D97-AF65-F5344CB8AC3E}">
        <p14:creationId xmlns:p14="http://schemas.microsoft.com/office/powerpoint/2010/main" val="3027172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DD017-6296-416F-ABB1-601510A90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478" y="488475"/>
            <a:ext cx="2758027" cy="830997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Summer hour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3AED70-B319-43A0-8AD9-30CA945B87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10" r="2" b="2"/>
          <a:stretch/>
        </p:blipFill>
        <p:spPr>
          <a:xfrm>
            <a:off x="4056576" y="10"/>
            <a:ext cx="8135424" cy="6857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6A3D7C-5BB6-461A-B6D6-B98A8DFA0244}"/>
              </a:ext>
            </a:extLst>
          </p:cNvPr>
          <p:cNvSpPr txBox="1"/>
          <p:nvPr/>
        </p:nvSpPr>
        <p:spPr>
          <a:xfrm>
            <a:off x="662478" y="2128520"/>
            <a:ext cx="28020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Two peak hours in the summer are 8AM and 6PM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There are close to 14k active users at 6PM.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42460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622A7-2913-4195-BAEB-5F3F551F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13" y="488475"/>
            <a:ext cx="2758027" cy="830997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dirty="0"/>
              <a:t>Winter Hour</a:t>
            </a:r>
            <a:endParaRPr lang="en-US" sz="2000" kern="1200" cap="all" spc="200" baseline="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DC92328E-CE94-48FE-800B-30FA9B87628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0796" r="2" b="2"/>
          <a:stretch/>
        </p:blipFill>
        <p:spPr>
          <a:xfrm>
            <a:off x="4056576" y="10"/>
            <a:ext cx="8135424" cy="68579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7695FF-9E97-4F15-8073-D105DE192C63}"/>
              </a:ext>
            </a:extLst>
          </p:cNvPr>
          <p:cNvSpPr txBox="1"/>
          <p:nvPr/>
        </p:nvSpPr>
        <p:spPr>
          <a:xfrm>
            <a:off x="616758" y="2082800"/>
            <a:ext cx="28020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Two peak hours in the summer are 8AM and 6PM, which are same with summer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However, the user amount decreased dramatically during winter, which is reasonable due to winter condition in JC.</a:t>
            </a:r>
          </a:p>
        </p:txBody>
      </p:sp>
    </p:spTree>
    <p:extLst>
      <p:ext uri="{BB962C8B-B14F-4D97-AF65-F5344CB8AC3E}">
        <p14:creationId xmlns:p14="http://schemas.microsoft.com/office/powerpoint/2010/main" val="2332725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D914-1540-4BFD-A292-568E87CF5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838" y="945675"/>
            <a:ext cx="2758027" cy="830997"/>
          </a:xfrm>
        </p:spPr>
        <p:txBody>
          <a:bodyPr vert="horz" lIns="182880" tIns="182880" rIns="182880" bIns="182880" rtlCol="0" anchor="ctr">
            <a:normAutofit fontScale="90000"/>
          </a:bodyPr>
          <a:lstStyle/>
          <a:p>
            <a:r>
              <a:rPr lang="en-US" sz="2000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Average trip duration</a:t>
            </a:r>
          </a:p>
        </p:txBody>
      </p:sp>
      <p:pic>
        <p:nvPicPr>
          <p:cNvPr id="6" name="Picture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BC3E1BD-BC7D-4601-A8C7-8627E96E92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809" r="2" b="3811"/>
          <a:stretch/>
        </p:blipFill>
        <p:spPr>
          <a:xfrm>
            <a:off x="4056576" y="10"/>
            <a:ext cx="8135424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7B4DC-1460-4FC7-AD48-FE0082DE0D40}"/>
              </a:ext>
            </a:extLst>
          </p:cNvPr>
          <p:cNvSpPr txBox="1"/>
          <p:nvPr/>
        </p:nvSpPr>
        <p:spPr>
          <a:xfrm>
            <a:off x="365760" y="2255520"/>
            <a:ext cx="31411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Younger people trend to ride for longer distance, except few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Average trip distance among genders does not diverge by much</a:t>
            </a:r>
          </a:p>
        </p:txBody>
      </p:sp>
    </p:spTree>
    <p:extLst>
      <p:ext uri="{BB962C8B-B14F-4D97-AF65-F5344CB8AC3E}">
        <p14:creationId xmlns:p14="http://schemas.microsoft.com/office/powerpoint/2010/main" val="15139607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253</Words>
  <Application>Microsoft Office PowerPoint</Application>
  <PresentationFormat>Widescreen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Gill Sans MT</vt:lpstr>
      <vt:lpstr>Parcel</vt:lpstr>
      <vt:lpstr>Citi Bike Analytics</vt:lpstr>
      <vt:lpstr>gender breakdown of active participants</vt:lpstr>
      <vt:lpstr>Subscriber  vs customer</vt:lpstr>
      <vt:lpstr>the top 10 stations in the city for starting a journey</vt:lpstr>
      <vt:lpstr>the top 10 stations in the city for Ending a journey</vt:lpstr>
      <vt:lpstr>Summer hour</vt:lpstr>
      <vt:lpstr>Winter Hour</vt:lpstr>
      <vt:lpstr>Average trip duration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Citi Bike Analytics</dc:title>
  <dc:creator>chao zhao</dc:creator>
  <cp:lastModifiedBy>chao zhao</cp:lastModifiedBy>
  <cp:revision>6</cp:revision>
  <dcterms:created xsi:type="dcterms:W3CDTF">2020-03-06T01:17:12Z</dcterms:created>
  <dcterms:modified xsi:type="dcterms:W3CDTF">2020-03-06T02:06:13Z</dcterms:modified>
</cp:coreProperties>
</file>